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8EB23-527A-EE19-F0F9-9E12F6A17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46B499-1B0C-9FE2-325B-6B3A762E7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06FC9-C128-0800-C77B-AC508283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692DD8-88A9-547F-AAC9-E5F1CB12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9323DC-253A-5C7D-A847-5F49B20B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41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2BDAB-C78D-5253-0CE8-557EF016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15725-8BF5-FB08-4723-27792B1CE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D45669-00C4-1947-5115-BC9E4D1D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C40A3-74F0-2099-6E4A-2CC46A0E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D81BB-7E61-B5B3-5F50-AA74611A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5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F57A64-BB2C-1B5F-FC20-B7A88AE24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EAA340-A28D-5241-A573-E16CC56DF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209AB4-BF35-00D0-C2F4-B2D32938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6F6FE-4FE6-FF2C-435A-7E06B225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B9C98-75EA-9AC0-CD96-A093F6E1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82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89167-38A7-54B0-DDB3-9A04FE87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681BE-89A3-75BF-5D24-FB34E45F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DA8CE-DD1B-3D06-9853-8C949BE4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469B32-2C31-816F-2008-2714F229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38C00-FA2F-8D60-AB97-98399EC7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3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6A3B8-0472-D1AE-A6C6-ED98DC28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7B0ED-F313-B578-DBAB-2DF430961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D2AA1-D633-F1E4-2BAC-5E3938DF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AFFE1-4DB4-642D-AFE9-CD40D3DC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C69DE2-FA98-80B8-761F-CAABDC77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67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AB542-073C-D4BE-AB53-739EA031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8BD43-9783-627A-20D9-A3CF22AC5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46DABF-F225-7AEA-5B5B-3865D474E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FED5F-6C7A-9221-9F17-66586F12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5C4F2-6545-2085-4F9D-540A8DC9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630582-8CD6-E4A7-3C6C-121B22AC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5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ADF1B-F384-6C7C-151D-FC9DC6B2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485E1-601A-2B43-69EB-32424331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C56713-CC65-8D89-D872-4DBD37A36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12BB50-E35D-03E3-8340-7605813DD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6D8A8D-5989-4F8B-9245-6FCDF6BC0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0E409E-9563-A160-F7B8-F2EB7C0B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999821-1855-2C8A-A5CC-9C780E92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6709E-94ED-DD8B-8FA5-880C3A60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3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6367D-9AE9-F4BA-0800-B1EF2C6E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1FB5D8-2F23-D410-8514-60A066B8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B658E-09A6-578C-18F2-E36D3A4AA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A0FB18-C789-6B26-21E9-0D1D110B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EC33D3-1CEF-03D3-F4AD-6A33CD384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2BAF37-1B3F-8FEA-F842-794DDB02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48059-93F7-0276-B547-C392447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30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77ABC-D90E-A2D7-91DA-B7E4200E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22BCE-77E4-A4E8-AC5D-BB5F4A2F2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35B34-6924-0FC2-864F-29DAC525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306ACA-0237-B19C-2124-FADCCA8D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852367-2A95-1406-63FE-4871D4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C872B7-631D-4344-7B38-65A4DD43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D4472-C7FA-BE16-40FD-0975830A8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6BE596-7B9A-0CE6-B78A-078DF3998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BFD00-5F83-AEE6-60E0-B44EDBA2C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E7F17-64B2-B858-6E70-4F2ABE06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B2C5FD-7F65-7721-22C5-DAD018C4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2CA494-7D67-EDE1-C04A-EE803D23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1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05DF1F-7F56-11DB-F7C4-300318D5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5EF5DC-F72B-14F5-7D56-845C984CF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63EA9-5710-2D30-7032-D26A4A6AF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658C8-84DC-4F44-B61C-089C9CCF3FCA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0ED78-C52A-C68A-7B5C-6704CFFDE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35EE1-0109-7F55-7898-F431D4218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DA897-048C-4F4E-85ED-87B53F89FE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0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B35ED53-B3E1-34F7-52E6-DB17D5ABC0C1}"/>
              </a:ext>
            </a:extLst>
          </p:cNvPr>
          <p:cNvSpPr/>
          <p:nvPr/>
        </p:nvSpPr>
        <p:spPr>
          <a:xfrm>
            <a:off x="3872204" y="1604864"/>
            <a:ext cx="5738326" cy="396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CF641C-BBF6-E73F-523A-ECF9648E5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7" t="13699" r="17546" b="9132"/>
          <a:stretch/>
        </p:blipFill>
        <p:spPr>
          <a:xfrm>
            <a:off x="4488025" y="1903446"/>
            <a:ext cx="3564294" cy="31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DF584D-1D9F-F010-7E73-20737F4A4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28" b="94501" l="14443" r="84374">
                        <a14:backgroundMark x1="12105" y1="12778" x2="12105" y2="12778"/>
                        <a14:backgroundMark x1="13975" y1="18116" x2="13975" y2="18116"/>
                        <a14:backgroundMark x1="13563" y1="22442" x2="13563" y2="22442"/>
                        <a14:backgroundMark x1="12820" y1="31379" x2="12820" y2="31379"/>
                        <a14:backgroundMark x1="13205" y1="91468" x2="13205" y2="91468"/>
                        <a14:backgroundMark x1="83246" y1="66478" x2="83246" y2="66478"/>
                        <a14:backgroundMark x1="84869" y1="56207" x2="84869" y2="5620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7619" r="13183" b="3946"/>
          <a:stretch/>
        </p:blipFill>
        <p:spPr>
          <a:xfrm rot="21438896">
            <a:off x="2135152" y="396551"/>
            <a:ext cx="7641772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ADE1A5-483E-98A3-4F04-3C070F51C5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0" b="86575" l="5805" r="811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" t="27210" r="17813" b="11701"/>
          <a:stretch/>
        </p:blipFill>
        <p:spPr>
          <a:xfrm rot="21362997">
            <a:off x="1931437" y="1418252"/>
            <a:ext cx="7772400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7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 Guangbin</dc:creator>
  <cp:lastModifiedBy>Hua Guangbin</cp:lastModifiedBy>
  <cp:revision>2</cp:revision>
  <dcterms:created xsi:type="dcterms:W3CDTF">2023-04-12T02:22:49Z</dcterms:created>
  <dcterms:modified xsi:type="dcterms:W3CDTF">2023-04-12T15:51:41Z</dcterms:modified>
</cp:coreProperties>
</file>